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54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75656" y="620688"/>
            <a:ext cx="6624736" cy="6480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00" dirty="0"/>
              <a:t>Комитет по труду, занятости и социальной защите Минского областного исполнительного комитета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196752"/>
            <a:ext cx="6429568" cy="4525963"/>
          </a:xfrm>
          <a:effectLst>
            <a:softEdge rad="635000"/>
          </a:effec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823" y="150705"/>
            <a:ext cx="1554163" cy="1511300"/>
          </a:xfrm>
          <a:prstGeom prst="rect">
            <a:avLst/>
          </a:prstGeom>
          <a:noFill/>
          <a:ln>
            <a:noFill/>
          </a:ln>
          <a:effectLst>
            <a:softEdge rad="317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899592" y="5320006"/>
            <a:ext cx="7416824" cy="1130424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76200" dir="13500000" sy="23000" kx="1200000" algn="br" rotWithShape="0">
              <a:prstClr val="black">
                <a:alpha val="20000"/>
              </a:prstClr>
            </a:outerShdw>
            <a:softEdge rad="6350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effectLst>
                  <a:reflection blurRad="6350" stA="55000" endA="300" endPos="45500" dir="5400000" sy="-100000" algn="bl" rotWithShape="0"/>
                </a:effectLst>
              </a:rPr>
              <a:t>Пожарно-профилактическая инициатива </a:t>
            </a:r>
          </a:p>
          <a:p>
            <a:pPr algn="ctr"/>
            <a:r>
              <a:rPr lang="ru-RU" b="1" dirty="0">
                <a:effectLst>
                  <a:reflection blurRad="6350" stA="55000" endA="300" endPos="45500" dir="5400000" sy="-100000" algn="bl" rotWithShape="0"/>
                </a:effectLst>
              </a:rPr>
              <a:t>«ПОДАРИТЕ  АВТОНОМНЫЙ ПОЖАРНЫЙ ИЗВЕЩАТЕЛЬ  РОДИТЕЛЯМ»</a:t>
            </a:r>
          </a:p>
        </p:txBody>
      </p:sp>
    </p:spTree>
    <p:extLst>
      <p:ext uri="{BB962C8B-B14F-4D97-AF65-F5344CB8AC3E}">
        <p14:creationId xmlns:p14="http://schemas.microsoft.com/office/powerpoint/2010/main" val="4279539964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21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Georgia</vt:lpstr>
      <vt:lpstr>Trebuchet MS</vt:lpstr>
      <vt:lpstr>Воздушный поток</vt:lpstr>
      <vt:lpstr>Комитет по труду, занятости и социальной защите Минского областного исполнительного комитета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Комитет по труду, занятости и социальной защите Минского областного исполнительного комитета</dc:title>
  <dc:creator>User</dc:creator>
  <cp:lastModifiedBy>User</cp:lastModifiedBy>
  <cp:revision>1</cp:revision>
  <dcterms:created xsi:type="dcterms:W3CDTF">2025-11-08T22:21:01Z</dcterms:created>
  <dcterms:modified xsi:type="dcterms:W3CDTF">2025-11-10T05:23:27Z</dcterms:modified>
</cp:coreProperties>
</file>