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761163" cy="98821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3" userDrawn="1">
          <p15:clr>
            <a:srgbClr val="A4A3A4"/>
          </p15:clr>
        </p15:guide>
        <p15:guide id="2" pos="213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2934" y="-102"/>
      </p:cViewPr>
      <p:guideLst>
        <p:guide orient="horz" pos="3113"/>
        <p:guide pos="213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41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41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43A889-B077-4BE0-9235-9E98CB410786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1363"/>
            <a:ext cx="4938713" cy="3705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694039"/>
            <a:ext cx="5408930" cy="44469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86364"/>
            <a:ext cx="2929837" cy="4941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386364"/>
            <a:ext cx="2929837" cy="4941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7413FC-348B-4CC3-8D02-1DE23CDD71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785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ДОРОГОЙ ДРУГ!</a:t>
            </a:r>
            <a:br>
              <a:rPr lang="ru-RU" dirty="0"/>
            </a:br>
            <a:r>
              <a:rPr lang="ru-RU" dirty="0"/>
              <a:t> Давай знакомиться!</a:t>
            </a: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502843" y="1256660"/>
            <a:ext cx="6548938" cy="4608512"/>
          </a:xfrm>
          <a:effectLst>
            <a:softEdge rad="635000"/>
          </a:effectLst>
        </p:spPr>
      </p:pic>
      <p:sp>
        <p:nvSpPr>
          <p:cNvPr id="9" name="Овальная выноска 8"/>
          <p:cNvSpPr/>
          <p:nvPr/>
        </p:nvSpPr>
        <p:spPr>
          <a:xfrm>
            <a:off x="251028" y="1618612"/>
            <a:ext cx="2698474" cy="1367766"/>
          </a:xfrm>
          <a:prstGeom prst="wedgeEllipseCallout">
            <a:avLst>
              <a:gd name="adj1" fmla="val 22213"/>
              <a:gd name="adj2" fmla="val 5711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  <a:p>
            <a:pPr algn="ctr"/>
            <a:r>
              <a:rPr lang="ru-RU" dirty="0"/>
              <a:t>Я - автономный пожарный извещатель</a:t>
            </a:r>
          </a:p>
          <a:p>
            <a:pPr algn="ctr"/>
            <a:endParaRPr lang="ru-RU" dirty="0"/>
          </a:p>
        </p:txBody>
      </p:sp>
      <p:sp>
        <p:nvSpPr>
          <p:cNvPr id="10" name="Овальная выноска 9"/>
          <p:cNvSpPr/>
          <p:nvPr/>
        </p:nvSpPr>
        <p:spPr>
          <a:xfrm>
            <a:off x="395536" y="4613620"/>
            <a:ext cx="2276608" cy="1266033"/>
          </a:xfrm>
          <a:prstGeom prst="wedgeEllipseCallout">
            <a:avLst>
              <a:gd name="adj1" fmla="val 30167"/>
              <a:gd name="adj2" fmla="val -632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  <a:p>
            <a:pPr algn="ctr"/>
            <a:r>
              <a:rPr lang="ru-RU" dirty="0"/>
              <a:t>Я – не сплю сутками</a:t>
            </a:r>
          </a:p>
          <a:p>
            <a:pPr algn="ctr"/>
            <a:endParaRPr lang="ru-RU" dirty="0"/>
          </a:p>
        </p:txBody>
      </p:sp>
      <p:sp>
        <p:nvSpPr>
          <p:cNvPr id="11" name="Овальная выноска 10"/>
          <p:cNvSpPr/>
          <p:nvPr/>
        </p:nvSpPr>
        <p:spPr>
          <a:xfrm>
            <a:off x="6667715" y="4586373"/>
            <a:ext cx="2334959" cy="1102219"/>
          </a:xfrm>
          <a:prstGeom prst="wedgeEllipseCallout">
            <a:avLst>
              <a:gd name="adj1" fmla="val -33269"/>
              <a:gd name="adj2" fmla="val -5926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  <a:p>
            <a:pPr algn="ctr"/>
            <a:r>
              <a:rPr lang="ru-RU" dirty="0"/>
              <a:t>Я – работаю от одной батарейки</a:t>
            </a:r>
          </a:p>
          <a:p>
            <a:pPr algn="ctr"/>
            <a:endParaRPr lang="ru-RU" dirty="0"/>
          </a:p>
        </p:txBody>
      </p:sp>
      <p:sp>
        <p:nvSpPr>
          <p:cNvPr id="12" name="Овальная выноска 11"/>
          <p:cNvSpPr/>
          <p:nvPr/>
        </p:nvSpPr>
        <p:spPr>
          <a:xfrm>
            <a:off x="6194362" y="1597171"/>
            <a:ext cx="2808312" cy="1295372"/>
          </a:xfrm>
          <a:prstGeom prst="wedgeEllipseCallout">
            <a:avLst>
              <a:gd name="adj1" fmla="val -12454"/>
              <a:gd name="adj2" fmla="val 655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  <a:p>
            <a:pPr algn="ctr"/>
            <a:r>
              <a:rPr lang="ru-RU" dirty="0"/>
              <a:t>Я – издаю громкий звук, когда чувствую дым</a:t>
            </a:r>
          </a:p>
          <a:p>
            <a:pPr algn="ctr"/>
            <a:endParaRPr lang="ru-RU" dirty="0"/>
          </a:p>
        </p:txBody>
      </p:sp>
      <p:sp>
        <p:nvSpPr>
          <p:cNvPr id="13" name="Овальная выноска 12"/>
          <p:cNvSpPr/>
          <p:nvPr/>
        </p:nvSpPr>
        <p:spPr>
          <a:xfrm>
            <a:off x="2949502" y="5688592"/>
            <a:ext cx="3744908" cy="908471"/>
          </a:xfrm>
          <a:prstGeom prst="wedgeEllipseCallout">
            <a:avLst>
              <a:gd name="adj1" fmla="val -6639"/>
              <a:gd name="adj2" fmla="val -6763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Моя главная цель – спасти ТВОЮ жизнь!</a:t>
            </a:r>
          </a:p>
        </p:txBody>
      </p:sp>
    </p:spTree>
    <p:extLst>
      <p:ext uri="{BB962C8B-B14F-4D97-AF65-F5344CB8AC3E}">
        <p14:creationId xmlns:p14="http://schemas.microsoft.com/office/powerpoint/2010/main" val="884899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chemeClr val="bg1">
                <a:lumMod val="95000"/>
                <a:alpha val="0"/>
              </a:schemeClr>
            </a:gs>
            <a:gs pos="76000">
              <a:schemeClr val="bg1">
                <a:tint val="90000"/>
                <a:shade val="90000"/>
                <a:satMod val="200000"/>
              </a:schemeClr>
            </a:gs>
            <a:gs pos="92000">
              <a:schemeClr val="bg1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196752"/>
            <a:ext cx="6768752" cy="4764724"/>
          </a:xfrm>
          <a:noFill/>
          <a:ln>
            <a:noFill/>
          </a:ln>
          <a:effectLst>
            <a:reflection blurRad="749300" stA="0" endPos="65000" dist="50800" dir="5400000" sy="-100000" algn="bl" rotWithShape="0"/>
            <a:softEdge rad="6350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024136"/>
          </a:xfrm>
        </p:spPr>
        <p:txBody>
          <a:bodyPr/>
          <a:lstStyle/>
          <a:p>
            <a:r>
              <a:rPr lang="ru-RU" dirty="0"/>
              <a:t>ПОРА ДЕЙСТВОВАТЬ!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115616" y="5661248"/>
            <a:ext cx="6984776" cy="86409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b="1" dirty="0"/>
              <a:t>УСТАНОВИТЕ АВТОНОМНЫЙ ПОЖАРНЫЙ ИЗВЕЩАТЕЛЬ!</a:t>
            </a:r>
          </a:p>
        </p:txBody>
      </p:sp>
    </p:spTree>
    <p:extLst>
      <p:ext uri="{BB962C8B-B14F-4D97-AF65-F5344CB8AC3E}">
        <p14:creationId xmlns:p14="http://schemas.microsoft.com/office/powerpoint/2010/main" val="4440382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53</TotalTime>
  <Words>44</Words>
  <Application>Microsoft Office PowerPoint</Application>
  <PresentationFormat>Экран (4:3)</PresentationFormat>
  <Paragraphs>12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Century Gothic</vt:lpstr>
      <vt:lpstr>Courier New</vt:lpstr>
      <vt:lpstr>Palatino Linotype</vt:lpstr>
      <vt:lpstr>Исполнительная</vt:lpstr>
      <vt:lpstr>ДОРОГОЙ ДРУГ!  Давай знакомиться!</vt:lpstr>
      <vt:lpstr>ПОРА ДЕЙСТВОВАТЬ!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ДОРОГОЙ ДРУГ! Давай знакомиться!</dc:title>
  <dc:creator>User</dc:creator>
  <cp:lastModifiedBy>Королева Илона Васильевна</cp:lastModifiedBy>
  <cp:revision>9</cp:revision>
  <cp:lastPrinted>2025-11-10T12:47:43Z</cp:lastPrinted>
  <dcterms:created xsi:type="dcterms:W3CDTF">2025-11-08T17:22:52Z</dcterms:created>
  <dcterms:modified xsi:type="dcterms:W3CDTF">2025-11-10T12:47:45Z</dcterms:modified>
</cp:coreProperties>
</file>