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3633"/>
          </a:xfrm>
          <a:prstGeom prst="rect">
            <a:avLst/>
          </a:prstGeom>
        </p:spPr>
        <p:txBody>
          <a:bodyPr vert="horz" lIns="95251" tIns="47626" rIns="95251" bIns="4762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3633"/>
          </a:xfrm>
          <a:prstGeom prst="rect">
            <a:avLst/>
          </a:prstGeom>
        </p:spPr>
        <p:txBody>
          <a:bodyPr vert="horz" lIns="95251" tIns="47626" rIns="95251" bIns="47626" rtlCol="0"/>
          <a:lstStyle>
            <a:lvl1pPr algn="r">
              <a:defRPr sz="1200"/>
            </a:lvl1pPr>
          </a:lstStyle>
          <a:p>
            <a:fld id="{519B2DBA-0E48-4821-B2C5-798F326ECE47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3633"/>
          </a:xfrm>
          <a:prstGeom prst="rect">
            <a:avLst/>
          </a:prstGeom>
        </p:spPr>
        <p:txBody>
          <a:bodyPr vert="horz" lIns="95251" tIns="47626" rIns="95251" bIns="4762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377317"/>
            <a:ext cx="2945659" cy="493633"/>
          </a:xfrm>
          <a:prstGeom prst="rect">
            <a:avLst/>
          </a:prstGeom>
        </p:spPr>
        <p:txBody>
          <a:bodyPr vert="horz" lIns="95251" tIns="47626" rIns="95251" bIns="47626" rtlCol="0" anchor="b"/>
          <a:lstStyle>
            <a:lvl1pPr algn="r">
              <a:defRPr sz="1200"/>
            </a:lvl1pPr>
          </a:lstStyle>
          <a:p>
            <a:fld id="{65523CC5-D6D3-4DF9-A519-B3785FCC7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76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3633"/>
          </a:xfrm>
          <a:prstGeom prst="rect">
            <a:avLst/>
          </a:prstGeom>
        </p:spPr>
        <p:txBody>
          <a:bodyPr vert="horz" lIns="95251" tIns="47626" rIns="95251" bIns="4762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3633"/>
          </a:xfrm>
          <a:prstGeom prst="rect">
            <a:avLst/>
          </a:prstGeom>
        </p:spPr>
        <p:txBody>
          <a:bodyPr vert="horz" lIns="95251" tIns="47626" rIns="95251" bIns="47626" rtlCol="0"/>
          <a:lstStyle>
            <a:lvl1pPr algn="r">
              <a:defRPr sz="1200"/>
            </a:lvl1pPr>
          </a:lstStyle>
          <a:p>
            <a:fld id="{1BE0ECE3-E215-4FB2-AB1E-6A564DDBB0A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51" tIns="47626" rIns="95251" bIns="4762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5251" tIns="47626" rIns="95251" bIns="4762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3633"/>
          </a:xfrm>
          <a:prstGeom prst="rect">
            <a:avLst/>
          </a:prstGeom>
        </p:spPr>
        <p:txBody>
          <a:bodyPr vert="horz" lIns="95251" tIns="47626" rIns="95251" bIns="4762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7317"/>
            <a:ext cx="2945659" cy="493633"/>
          </a:xfrm>
          <a:prstGeom prst="rect">
            <a:avLst/>
          </a:prstGeom>
        </p:spPr>
        <p:txBody>
          <a:bodyPr vert="horz" lIns="95251" tIns="47626" rIns="95251" bIns="47626" rtlCol="0" anchor="b"/>
          <a:lstStyle>
            <a:lvl1pPr algn="r">
              <a:defRPr sz="1200"/>
            </a:lvl1pPr>
          </a:lstStyle>
          <a:p>
            <a:fld id="{EAC9664D-82E5-48B7-989B-D699D8488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78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312" y="473078"/>
            <a:ext cx="6984776" cy="4916788"/>
          </a:xfrm>
          <a:ln>
            <a:noFill/>
          </a:ln>
          <a:effectLst>
            <a:softEdge rad="635000"/>
          </a:effectLst>
        </p:spPr>
      </p:pic>
      <p:sp>
        <p:nvSpPr>
          <p:cNvPr id="9" name="Выноска-облако 8"/>
          <p:cNvSpPr/>
          <p:nvPr/>
        </p:nvSpPr>
        <p:spPr>
          <a:xfrm>
            <a:off x="5868144" y="951567"/>
            <a:ext cx="1440160" cy="936104"/>
          </a:xfrm>
          <a:prstGeom prst="cloudCallout">
            <a:avLst>
              <a:gd name="adj1" fmla="val -24219"/>
              <a:gd name="adj2" fmla="val 8097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/>
              <a:t>… хочу еще долгие годы оставаться сыном</a:t>
            </a:r>
          </a:p>
        </p:txBody>
      </p:sp>
      <p:sp>
        <p:nvSpPr>
          <p:cNvPr id="10" name="Выноска-облако 9"/>
          <p:cNvSpPr/>
          <p:nvPr/>
        </p:nvSpPr>
        <p:spPr>
          <a:xfrm>
            <a:off x="6984268" y="2132856"/>
            <a:ext cx="1368152" cy="1008112"/>
          </a:xfrm>
          <a:prstGeom prst="cloudCallout">
            <a:avLst>
              <a:gd name="adj1" fmla="val -60934"/>
              <a:gd name="adj2" fmla="val 3879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/>
              <a:t>… хочу еще долгие годы оставаться сыном и внуком</a:t>
            </a:r>
          </a:p>
        </p:txBody>
      </p:sp>
      <p:sp>
        <p:nvSpPr>
          <p:cNvPr id="13" name="AutoShape 4" descr="blob:null/e009ba8e-9412-4db6-8a31-208f2f90884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1758360" y="4990296"/>
            <a:ext cx="6120680" cy="1512168"/>
          </a:xfrm>
          <a:prstGeom prst="flowChartProcess">
            <a:avLst/>
          </a:prstGeom>
          <a:effectLst>
            <a:softEdge rad="317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b="1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Время пришло!</a:t>
            </a:r>
          </a:p>
          <a:p>
            <a:pPr algn="ctr"/>
            <a:endParaRPr lang="ru-RU" b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  <a:p>
            <a:pPr algn="ctr"/>
            <a:r>
              <a:rPr lang="ru-RU" b="1" u="sng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ПОДАРИТЕ АВТОНОМНЫЙ ПОЖАРНЫЙ ИЗВЕЩАТЕЛЬ РОДИТЕЛЯМ!</a:t>
            </a:r>
          </a:p>
          <a:p>
            <a:pPr algn="ctr"/>
            <a:endParaRPr lang="ru-RU" b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  <a:p>
            <a:pPr algn="ctr"/>
            <a:endParaRPr lang="ru-RU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23" y="150705"/>
            <a:ext cx="1554163" cy="1511300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2075253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6" r="3456"/>
          <a:stretch>
            <a:fillRect/>
          </a:stretch>
        </p:blipFill>
        <p:spPr bwMode="auto">
          <a:xfrm>
            <a:off x="0" y="-315416"/>
            <a:ext cx="9312892" cy="717341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balanced" dir="t"/>
          </a:scene3d>
          <a:sp3d>
            <a:bevelT w="50800" h="50800"/>
          </a:sp3d>
        </p:spPr>
      </p:pic>
    </p:spTree>
    <p:extLst>
      <p:ext uri="{BB962C8B-B14F-4D97-AF65-F5344CB8AC3E}">
        <p14:creationId xmlns:p14="http://schemas.microsoft.com/office/powerpoint/2010/main" val="602299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User\Downloads\20251108_0034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452" y="422209"/>
            <a:ext cx="6803104" cy="4788906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Блок-схема: процесс 5"/>
          <p:cNvSpPr/>
          <p:nvPr/>
        </p:nvSpPr>
        <p:spPr>
          <a:xfrm>
            <a:off x="1547664" y="4725144"/>
            <a:ext cx="6120680" cy="1512168"/>
          </a:xfrm>
          <a:prstGeom prst="flowChartProcess">
            <a:avLst/>
          </a:prstGeom>
          <a:effectLst>
            <a:softEdge rad="635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b="1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Время пришло!</a:t>
            </a:r>
          </a:p>
          <a:p>
            <a:pPr algn="ctr"/>
            <a:endParaRPr lang="ru-RU" b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  <a:p>
            <a:pPr algn="ctr"/>
            <a:r>
              <a:rPr lang="ru-RU" b="1" u="sng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ПОДАРИТЕ АВТОНОМНЫЙ ПОЖАРНЫЙ ИЗВЕЩАТЕЛЬ РОДИТЕЛЯМ!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9" name="Выноска-облако 8"/>
          <p:cNvSpPr/>
          <p:nvPr/>
        </p:nvSpPr>
        <p:spPr>
          <a:xfrm>
            <a:off x="1794773" y="434988"/>
            <a:ext cx="1440160" cy="936104"/>
          </a:xfrm>
          <a:prstGeom prst="cloudCallout">
            <a:avLst>
              <a:gd name="adj1" fmla="val 50723"/>
              <a:gd name="adj2" fmla="val 9538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/>
              <a:t>… хочу еще долгие годы оставаться дочерью</a:t>
            </a:r>
          </a:p>
        </p:txBody>
      </p:sp>
      <p:sp>
        <p:nvSpPr>
          <p:cNvPr id="10" name="Выноска-облако 9"/>
          <p:cNvSpPr/>
          <p:nvPr/>
        </p:nvSpPr>
        <p:spPr>
          <a:xfrm>
            <a:off x="4427984" y="1052736"/>
            <a:ext cx="1368152" cy="1008112"/>
          </a:xfrm>
          <a:prstGeom prst="cloudCallout">
            <a:avLst>
              <a:gd name="adj1" fmla="val -64221"/>
              <a:gd name="adj2" fmla="val 1030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/>
              <a:t>… хочу еще долгие годы оставаться дочерью и внучкой</a:t>
            </a:r>
          </a:p>
        </p:txBody>
      </p:sp>
      <p:pic>
        <p:nvPicPr>
          <p:cNvPr id="3074" name="Picture 2" descr="https://avatars.mds.yandex.net/i?id=d68b42eb03c90422cadbd6eb98f17160_l-4756765-images-thumbs&amp;n=1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877"/>
          <a:stretch/>
        </p:blipFill>
        <p:spPr bwMode="auto">
          <a:xfrm>
            <a:off x="7496024" y="124644"/>
            <a:ext cx="1556792" cy="1512000"/>
          </a:xfrm>
          <a:prstGeom prst="rect">
            <a:avLst/>
          </a:prstGeom>
          <a:noFill/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3953768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6" r="3456"/>
          <a:stretch>
            <a:fillRect/>
          </a:stretch>
        </p:blipFill>
        <p:spPr bwMode="auto">
          <a:xfrm>
            <a:off x="0" y="-315416"/>
            <a:ext cx="9312892" cy="717341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balanced" dir="t"/>
          </a:scene3d>
          <a:sp3d>
            <a:bevelT w="50800" h="50800"/>
          </a:sp3d>
        </p:spPr>
      </p:pic>
    </p:spTree>
    <p:extLst>
      <p:ext uri="{BB962C8B-B14F-4D97-AF65-F5344CB8AC3E}">
        <p14:creationId xmlns:p14="http://schemas.microsoft.com/office/powerpoint/2010/main" val="292189890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77</TotalTime>
  <Words>50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Calibri</vt:lpstr>
      <vt:lpstr>Georgia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cp:lastPrinted>2025-11-08T19:23:48Z</cp:lastPrinted>
  <dcterms:created xsi:type="dcterms:W3CDTF">2025-11-08T18:27:09Z</dcterms:created>
  <dcterms:modified xsi:type="dcterms:W3CDTF">2025-11-10T05:23:37Z</dcterms:modified>
</cp:coreProperties>
</file>